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64" r:id="rId4"/>
  </p:sldMasterIdLst>
  <p:notesMasterIdLst>
    <p:notesMasterId r:id="rId10"/>
  </p:notesMasterIdLst>
  <p:handoutMasterIdLst>
    <p:handoutMasterId r:id="rId11"/>
  </p:handoutMasterIdLst>
  <p:sldIdLst>
    <p:sldId id="410" r:id="rId5"/>
    <p:sldId id="389" r:id="rId6"/>
    <p:sldId id="391" r:id="rId7"/>
    <p:sldId id="408" r:id="rId8"/>
    <p:sldId id="40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autoAdjust="0"/>
  </p:normalViewPr>
  <p:slideViewPr>
    <p:cSldViewPr snapToGrid="0">
      <p:cViewPr varScale="1">
        <p:scale>
          <a:sx n="102" d="100"/>
          <a:sy n="102" d="100"/>
        </p:scale>
        <p:origin x="954" y="31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e Fisher" userId="dce9f5d2d1bd1367" providerId="LiveId" clId="{8556B052-4E65-4564-B7E5-4033561209E0}"/>
    <pc:docChg chg="undo custSel addSld delSld modSld">
      <pc:chgData name="Dave Fisher" userId="dce9f5d2d1bd1367" providerId="LiveId" clId="{8556B052-4E65-4564-B7E5-4033561209E0}" dt="2025-06-13T12:44:50.860" v="4" actId="47"/>
      <pc:docMkLst>
        <pc:docMk/>
      </pc:docMkLst>
      <pc:sldChg chg="modSp mod">
        <pc:chgData name="Dave Fisher" userId="dce9f5d2d1bd1367" providerId="LiveId" clId="{8556B052-4E65-4564-B7E5-4033561209E0}" dt="2025-06-13T12:40:52.462" v="0" actId="113"/>
        <pc:sldMkLst>
          <pc:docMk/>
          <pc:sldMk cId="1440871986" sldId="389"/>
        </pc:sldMkLst>
        <pc:spChg chg="mod">
          <ac:chgData name="Dave Fisher" userId="dce9f5d2d1bd1367" providerId="LiveId" clId="{8556B052-4E65-4564-B7E5-4033561209E0}" dt="2025-06-13T12:40:52.462" v="0" actId="113"/>
          <ac:spMkLst>
            <pc:docMk/>
            <pc:sldMk cId="1440871986" sldId="389"/>
            <ac:spMk id="3" creationId="{0E02AE9C-BA1D-195E-3B93-A5A0CC03D8F3}"/>
          </ac:spMkLst>
        </pc:spChg>
      </pc:sldChg>
      <pc:sldChg chg="add del">
        <pc:chgData name="Dave Fisher" userId="dce9f5d2d1bd1367" providerId="LiveId" clId="{8556B052-4E65-4564-B7E5-4033561209E0}" dt="2025-06-13T12:44:45.138" v="3" actId="47"/>
        <pc:sldMkLst>
          <pc:docMk/>
          <pc:sldMk cId="3088225330" sldId="407"/>
        </pc:sldMkLst>
      </pc:sldChg>
      <pc:sldChg chg="add del">
        <pc:chgData name="Dave Fisher" userId="dce9f5d2d1bd1367" providerId="LiveId" clId="{8556B052-4E65-4564-B7E5-4033561209E0}" dt="2025-06-13T12:44:50.860" v="4" actId="47"/>
        <pc:sldMkLst>
          <pc:docMk/>
          <pc:sldMk cId="888484295" sldId="408"/>
        </pc:sldMkLst>
      </pc:sldChg>
      <pc:sldMasterChg chg="addSldLayout delSldLayout">
        <pc:chgData name="Dave Fisher" userId="dce9f5d2d1bd1367" providerId="LiveId" clId="{8556B052-4E65-4564-B7E5-4033561209E0}" dt="2025-06-13T12:44:50.860" v="4" actId="47"/>
        <pc:sldMasterMkLst>
          <pc:docMk/>
          <pc:sldMasterMk cId="3662540460" sldId="2147484164"/>
        </pc:sldMasterMkLst>
        <pc:sldLayoutChg chg="add del">
          <pc:chgData name="Dave Fisher" userId="dce9f5d2d1bd1367" providerId="LiveId" clId="{8556B052-4E65-4564-B7E5-4033561209E0}" dt="2025-06-13T12:44:50.860" v="4" actId="47"/>
          <pc:sldLayoutMkLst>
            <pc:docMk/>
            <pc:sldMasterMk cId="3662540460" sldId="2147484164"/>
            <pc:sldLayoutMk cId="1568954103" sldId="2147484188"/>
          </pc:sldLayoutMkLst>
        </pc:sldLayoutChg>
        <pc:sldLayoutChg chg="add del">
          <pc:chgData name="Dave Fisher" userId="dce9f5d2d1bd1367" providerId="LiveId" clId="{8556B052-4E65-4564-B7E5-4033561209E0}" dt="2025-06-13T12:44:45.138" v="3" actId="47"/>
          <pc:sldLayoutMkLst>
            <pc:docMk/>
            <pc:sldMasterMk cId="3662540460" sldId="2147484164"/>
            <pc:sldLayoutMk cId="1637018802" sldId="2147484189"/>
          </pc:sldLayoutMkLst>
        </pc:sldLayoutChg>
      </pc:sldMasterChg>
    </pc:docChg>
  </pc:docChgLst>
  <pc:docChgLst>
    <pc:chgData name="Dave Fisher" userId="dce9f5d2d1bd1367" providerId="LiveId" clId="{07551F94-A163-402E-A662-6ACB586E0287}"/>
    <pc:docChg chg="undo custSel addSld delSld modSld sldOrd">
      <pc:chgData name="Dave Fisher" userId="dce9f5d2d1bd1367" providerId="LiveId" clId="{07551F94-A163-402E-A662-6ACB586E0287}" dt="2025-04-13T16:19:43.817" v="973" actId="1076"/>
      <pc:docMkLst>
        <pc:docMk/>
      </pc:docMkLst>
      <pc:sldChg chg="del">
        <pc:chgData name="Dave Fisher" userId="dce9f5d2d1bd1367" providerId="LiveId" clId="{07551F94-A163-402E-A662-6ACB586E0287}" dt="2025-04-13T15:36:40.472" v="2" actId="47"/>
        <pc:sldMkLst>
          <pc:docMk/>
          <pc:sldMk cId="3346685798" sldId="383"/>
        </pc:sldMkLst>
      </pc:sldChg>
      <pc:sldChg chg="addSp delSp modSp mod">
        <pc:chgData name="Dave Fisher" userId="dce9f5d2d1bd1367" providerId="LiveId" clId="{07551F94-A163-402E-A662-6ACB586E0287}" dt="2025-04-13T16:13:47.321" v="957" actId="1076"/>
        <pc:sldMkLst>
          <pc:docMk/>
          <pc:sldMk cId="1440871986" sldId="389"/>
        </pc:sldMkLst>
        <pc:spChg chg="mod">
          <ac:chgData name="Dave Fisher" userId="dce9f5d2d1bd1367" providerId="LiveId" clId="{07551F94-A163-402E-A662-6ACB586E0287}" dt="2025-04-13T15:41:00.214" v="83" actId="14100"/>
          <ac:spMkLst>
            <pc:docMk/>
            <pc:sldMk cId="1440871986" sldId="389"/>
            <ac:spMk id="2" creationId="{65B8CE60-587E-1D5C-8B50-ED3441BA49CE}"/>
          </ac:spMkLst>
        </pc:spChg>
        <pc:spChg chg="mod">
          <ac:chgData name="Dave Fisher" userId="dce9f5d2d1bd1367" providerId="LiveId" clId="{07551F94-A163-402E-A662-6ACB586E0287}" dt="2025-04-13T16:13:47.321" v="957" actId="1076"/>
          <ac:spMkLst>
            <pc:docMk/>
            <pc:sldMk cId="1440871986" sldId="389"/>
            <ac:spMk id="3" creationId="{0E02AE9C-BA1D-195E-3B93-A5A0CC03D8F3}"/>
          </ac:spMkLst>
        </pc:spChg>
        <pc:spChg chg="add mod">
          <ac:chgData name="Dave Fisher" userId="dce9f5d2d1bd1367" providerId="LiveId" clId="{07551F94-A163-402E-A662-6ACB586E0287}" dt="2025-04-13T16:13:42.119" v="956" actId="1076"/>
          <ac:spMkLst>
            <pc:docMk/>
            <pc:sldMk cId="1440871986" sldId="389"/>
            <ac:spMk id="8" creationId="{75E5347A-34EC-3F7A-0999-05392A592C04}"/>
          </ac:spMkLst>
        </pc:spChg>
        <pc:picChg chg="add mod">
          <ac:chgData name="Dave Fisher" userId="dce9f5d2d1bd1367" providerId="LiveId" clId="{07551F94-A163-402E-A662-6ACB586E0287}" dt="2025-04-13T15:38:11.654" v="5"/>
          <ac:picMkLst>
            <pc:docMk/>
            <pc:sldMk cId="1440871986" sldId="389"/>
            <ac:picMk id="6" creationId="{A622E27B-AA87-94FD-436F-D394D1712CDC}"/>
          </ac:picMkLst>
        </pc:picChg>
      </pc:sldChg>
      <pc:sldChg chg="addSp delSp modSp mod">
        <pc:chgData name="Dave Fisher" userId="dce9f5d2d1bd1367" providerId="LiveId" clId="{07551F94-A163-402E-A662-6ACB586E0287}" dt="2025-04-13T16:14:07.942" v="967" actId="1076"/>
        <pc:sldMkLst>
          <pc:docMk/>
          <pc:sldMk cId="3200312026" sldId="391"/>
        </pc:sldMkLst>
        <pc:spChg chg="add mod">
          <ac:chgData name="Dave Fisher" userId="dce9f5d2d1bd1367" providerId="LiveId" clId="{07551F94-A163-402E-A662-6ACB586E0287}" dt="2025-04-13T16:14:07.942" v="967" actId="1076"/>
          <ac:spMkLst>
            <pc:docMk/>
            <pc:sldMk cId="3200312026" sldId="391"/>
            <ac:spMk id="8" creationId="{350251BD-F6B9-9F23-BBE5-165DED31DCBA}"/>
          </ac:spMkLst>
        </pc:spChg>
        <pc:picChg chg="add mod">
          <ac:chgData name="Dave Fisher" userId="dce9f5d2d1bd1367" providerId="LiveId" clId="{07551F94-A163-402E-A662-6ACB586E0287}" dt="2025-04-13T16:02:19.296" v="745" actId="1076"/>
          <ac:picMkLst>
            <pc:docMk/>
            <pc:sldMk cId="3200312026" sldId="391"/>
            <ac:picMk id="5" creationId="{FEFEFB0F-0890-43AC-CEB8-48B5C683CA5C}"/>
          </ac:picMkLst>
        </pc:picChg>
        <pc:picChg chg="add mod">
          <ac:chgData name="Dave Fisher" userId="dce9f5d2d1bd1367" providerId="LiveId" clId="{07551F94-A163-402E-A662-6ACB586E0287}" dt="2025-04-13T16:02:22.191" v="746" actId="1076"/>
          <ac:picMkLst>
            <pc:docMk/>
            <pc:sldMk cId="3200312026" sldId="391"/>
            <ac:picMk id="6" creationId="{FA1CD990-B07F-2A1A-AD7A-73C66242D8C6}"/>
          </ac:picMkLst>
        </pc:picChg>
      </pc:sldChg>
      <pc:sldChg chg="addSp delSp modSp add del mod ord">
        <pc:chgData name="Dave Fisher" userId="dce9f5d2d1bd1367" providerId="LiveId" clId="{07551F94-A163-402E-A662-6ACB586E0287}" dt="2025-04-13T16:15:06.584" v="968" actId="47"/>
        <pc:sldMkLst>
          <pc:docMk/>
          <pc:sldMk cId="2039059756" sldId="397"/>
        </pc:sldMkLst>
      </pc:sldChg>
      <pc:sldChg chg="add del">
        <pc:chgData name="Dave Fisher" userId="dce9f5d2d1bd1367" providerId="LiveId" clId="{07551F94-A163-402E-A662-6ACB586E0287}" dt="2025-04-13T16:12:26.432" v="950" actId="47"/>
        <pc:sldMkLst>
          <pc:docMk/>
          <pc:sldMk cId="4261132419" sldId="398"/>
        </pc:sldMkLst>
      </pc:sldChg>
      <pc:sldChg chg="add del">
        <pc:chgData name="Dave Fisher" userId="dce9f5d2d1bd1367" providerId="LiveId" clId="{07551F94-A163-402E-A662-6ACB586E0287}" dt="2025-04-13T16:12:25.022" v="949" actId="47"/>
        <pc:sldMkLst>
          <pc:docMk/>
          <pc:sldMk cId="752428618" sldId="403"/>
        </pc:sldMkLst>
      </pc:sldChg>
      <pc:sldChg chg="add del">
        <pc:chgData name="Dave Fisher" userId="dce9f5d2d1bd1367" providerId="LiveId" clId="{07551F94-A163-402E-A662-6ACB586E0287}" dt="2025-04-13T16:12:22.957" v="948" actId="47"/>
        <pc:sldMkLst>
          <pc:docMk/>
          <pc:sldMk cId="1850768898" sldId="404"/>
        </pc:sldMkLst>
      </pc:sldChg>
      <pc:sldChg chg="add del">
        <pc:chgData name="Dave Fisher" userId="dce9f5d2d1bd1367" providerId="LiveId" clId="{07551F94-A163-402E-A662-6ACB586E0287}" dt="2025-04-13T16:12:21.381" v="947" actId="47"/>
        <pc:sldMkLst>
          <pc:docMk/>
          <pc:sldMk cId="4127695141" sldId="405"/>
        </pc:sldMkLst>
      </pc:sldChg>
      <pc:sldChg chg="add del">
        <pc:chgData name="Dave Fisher" userId="dce9f5d2d1bd1367" providerId="LiveId" clId="{07551F94-A163-402E-A662-6ACB586E0287}" dt="2025-04-13T16:12:19.331" v="946" actId="47"/>
        <pc:sldMkLst>
          <pc:docMk/>
          <pc:sldMk cId="298364507" sldId="406"/>
        </pc:sldMkLst>
      </pc:sldChg>
      <pc:sldChg chg="addSp delSp modSp add del mod">
        <pc:chgData name="Dave Fisher" userId="dce9f5d2d1bd1367" providerId="LiveId" clId="{07551F94-A163-402E-A662-6ACB586E0287}" dt="2025-04-13T16:19:43.817" v="973" actId="1076"/>
        <pc:sldMkLst>
          <pc:docMk/>
          <pc:sldMk cId="3088225330" sldId="407"/>
        </pc:sldMkLst>
        <pc:picChg chg="add mod">
          <ac:chgData name="Dave Fisher" userId="dce9f5d2d1bd1367" providerId="LiveId" clId="{07551F94-A163-402E-A662-6ACB586E0287}" dt="2025-04-13T16:19:43.817" v="973" actId="1076"/>
          <ac:picMkLst>
            <pc:docMk/>
            <pc:sldMk cId="3088225330" sldId="407"/>
            <ac:picMk id="11" creationId="{B4AEF210-AC5C-6C04-CEEC-9A29EDB847C9}"/>
          </ac:picMkLst>
        </pc:picChg>
      </pc:sldChg>
      <pc:sldChg chg="addSp delSp modSp add del mod setBg">
        <pc:chgData name="Dave Fisher" userId="dce9f5d2d1bd1367" providerId="LiveId" clId="{07551F94-A163-402E-A662-6ACB586E0287}" dt="2025-04-13T16:11:36.969" v="935" actId="14100"/>
        <pc:sldMkLst>
          <pc:docMk/>
          <pc:sldMk cId="888484295" sldId="408"/>
        </pc:sldMkLst>
        <pc:spChg chg="mod">
          <ac:chgData name="Dave Fisher" userId="dce9f5d2d1bd1367" providerId="LiveId" clId="{07551F94-A163-402E-A662-6ACB586E0287}" dt="2025-04-13T16:10:39.835" v="917" actId="26606"/>
          <ac:spMkLst>
            <pc:docMk/>
            <pc:sldMk cId="888484295" sldId="408"/>
            <ac:spMk id="2" creationId="{805346ED-721D-85EE-2F1B-A31D0912DE29}"/>
          </ac:spMkLst>
        </pc:spChg>
        <pc:spChg chg="add">
          <ac:chgData name="Dave Fisher" userId="dce9f5d2d1bd1367" providerId="LiveId" clId="{07551F94-A163-402E-A662-6ACB586E0287}" dt="2025-04-13T16:10:39.835" v="917" actId="26606"/>
          <ac:spMkLst>
            <pc:docMk/>
            <pc:sldMk cId="888484295" sldId="408"/>
            <ac:spMk id="33" creationId="{BA5E6D9F-ADF6-4EDC-AEA3-327837B1C750}"/>
          </ac:spMkLst>
        </pc:spChg>
        <pc:spChg chg="add">
          <ac:chgData name="Dave Fisher" userId="dce9f5d2d1bd1367" providerId="LiveId" clId="{07551F94-A163-402E-A662-6ACB586E0287}" dt="2025-04-13T16:10:39.835" v="917" actId="26606"/>
          <ac:spMkLst>
            <pc:docMk/>
            <pc:sldMk cId="888484295" sldId="408"/>
            <ac:spMk id="35" creationId="{9F46B8C3-F7F0-46EF-BA37-85EAC0A859AB}"/>
          </ac:spMkLst>
        </pc:spChg>
        <pc:spChg chg="add">
          <ac:chgData name="Dave Fisher" userId="dce9f5d2d1bd1367" providerId="LiveId" clId="{07551F94-A163-402E-A662-6ACB586E0287}" dt="2025-04-13T16:10:39.835" v="917" actId="26606"/>
          <ac:spMkLst>
            <pc:docMk/>
            <pc:sldMk cId="888484295" sldId="408"/>
            <ac:spMk id="37" creationId="{5C4E602F-1A91-4F05-BC98-8DA3DA4956BA}"/>
          </ac:spMkLst>
        </pc:spChg>
        <pc:spChg chg="add">
          <ac:chgData name="Dave Fisher" userId="dce9f5d2d1bd1367" providerId="LiveId" clId="{07551F94-A163-402E-A662-6ACB586E0287}" dt="2025-04-13T16:10:39.835" v="917" actId="26606"/>
          <ac:spMkLst>
            <pc:docMk/>
            <pc:sldMk cId="888484295" sldId="408"/>
            <ac:spMk id="39" creationId="{774886D3-C3E1-48CD-9231-B79CC5554418}"/>
          </ac:spMkLst>
        </pc:spChg>
        <pc:picChg chg="add mod">
          <ac:chgData name="Dave Fisher" userId="dce9f5d2d1bd1367" providerId="LiveId" clId="{07551F94-A163-402E-A662-6ACB586E0287}" dt="2025-04-13T16:11:03.878" v="925" actId="14100"/>
          <ac:picMkLst>
            <pc:docMk/>
            <pc:sldMk cId="888484295" sldId="408"/>
            <ac:picMk id="15" creationId="{C68982BD-337F-1F28-F7D2-39AD60A232C9}"/>
          </ac:picMkLst>
        </pc:picChg>
        <pc:picChg chg="add mod ord">
          <ac:chgData name="Dave Fisher" userId="dce9f5d2d1bd1367" providerId="LiveId" clId="{07551F94-A163-402E-A662-6ACB586E0287}" dt="2025-04-13T16:10:39.835" v="917" actId="26606"/>
          <ac:picMkLst>
            <pc:docMk/>
            <pc:sldMk cId="888484295" sldId="408"/>
            <ac:picMk id="17" creationId="{74F02742-9C63-260C-671A-4CB34DEA3408}"/>
          </ac:picMkLst>
        </pc:picChg>
        <pc:picChg chg="add mod">
          <ac:chgData name="Dave Fisher" userId="dce9f5d2d1bd1367" providerId="LiveId" clId="{07551F94-A163-402E-A662-6ACB586E0287}" dt="2025-04-13T16:11:36.969" v="935" actId="14100"/>
          <ac:picMkLst>
            <pc:docMk/>
            <pc:sldMk cId="888484295" sldId="408"/>
            <ac:picMk id="18" creationId="{506500ED-939B-C769-974A-498F8FF37828}"/>
          </ac:picMkLst>
        </pc:picChg>
        <pc:cxnChg chg="add">
          <ac:chgData name="Dave Fisher" userId="dce9f5d2d1bd1367" providerId="LiveId" clId="{07551F94-A163-402E-A662-6ACB586E0287}" dt="2025-04-13T16:10:39.835" v="917" actId="26606"/>
          <ac:cxnSpMkLst>
            <pc:docMk/>
            <pc:sldMk cId="888484295" sldId="408"/>
            <ac:cxnSpMk id="27" creationId="{8FEA8D90-CEC1-4C99-B9B2-A923F53BD4C3}"/>
          </ac:cxnSpMkLst>
        </pc:cxnChg>
        <pc:cxnChg chg="add">
          <ac:chgData name="Dave Fisher" userId="dce9f5d2d1bd1367" providerId="LiveId" clId="{07551F94-A163-402E-A662-6ACB586E0287}" dt="2025-04-13T16:10:39.835" v="917" actId="26606"/>
          <ac:cxnSpMkLst>
            <pc:docMk/>
            <pc:sldMk cId="888484295" sldId="408"/>
            <ac:cxnSpMk id="29" creationId="{CDFE5E72-3155-4571-899B-68E964BE456A}"/>
          </ac:cxnSpMkLst>
        </pc:cxnChg>
      </pc:sldChg>
      <pc:sldChg chg="del">
        <pc:chgData name="Dave Fisher" userId="dce9f5d2d1bd1367" providerId="LiveId" clId="{07551F94-A163-402E-A662-6ACB586E0287}" dt="2025-04-13T15:36:41.934" v="3" actId="47"/>
        <pc:sldMkLst>
          <pc:docMk/>
          <pc:sldMk cId="2249372667" sldId="409"/>
        </pc:sldMkLst>
      </pc:sldChg>
      <pc:sldChg chg="modSp mod">
        <pc:chgData name="Dave Fisher" userId="dce9f5d2d1bd1367" providerId="LiveId" clId="{07551F94-A163-402E-A662-6ACB586E0287}" dt="2025-04-13T16:18:50.718" v="969" actId="1076"/>
        <pc:sldMkLst>
          <pc:docMk/>
          <pc:sldMk cId="3390304222" sldId="410"/>
        </pc:sldMkLst>
        <pc:picChg chg="mod">
          <ac:chgData name="Dave Fisher" userId="dce9f5d2d1bd1367" providerId="LiveId" clId="{07551F94-A163-402E-A662-6ACB586E0287}" dt="2025-04-13T16:18:50.718" v="969" actId="1076"/>
          <ac:picMkLst>
            <pc:docMk/>
            <pc:sldMk cId="3390304222" sldId="410"/>
            <ac:picMk id="6" creationId="{D2819B9D-7C1C-145A-7517-B3678B4957CB}"/>
          </ac:picMkLst>
        </pc:picChg>
      </pc:sldChg>
      <pc:sldMasterChg chg="addSldLayout delSldLayout">
        <pc:chgData name="Dave Fisher" userId="dce9f5d2d1bd1367" providerId="LiveId" clId="{07551F94-A163-402E-A662-6ACB586E0287}" dt="2025-04-13T16:15:06.584" v="968" actId="47"/>
        <pc:sldMasterMkLst>
          <pc:docMk/>
          <pc:sldMasterMk cId="3662540460" sldId="2147484164"/>
        </pc:sldMasterMkLst>
        <pc:sldLayoutChg chg="del">
          <pc:chgData name="Dave Fisher" userId="dce9f5d2d1bd1367" providerId="LiveId" clId="{07551F94-A163-402E-A662-6ACB586E0287}" dt="2025-04-13T15:36:40.472" v="2" actId="47"/>
          <pc:sldLayoutMkLst>
            <pc:docMk/>
            <pc:sldMasterMk cId="3662540460" sldId="2147484164"/>
            <pc:sldLayoutMk cId="2795970618" sldId="2147484183"/>
          </pc:sldLayoutMkLst>
        </pc:sldLayoutChg>
        <pc:sldLayoutChg chg="del">
          <pc:chgData name="Dave Fisher" userId="dce9f5d2d1bd1367" providerId="LiveId" clId="{07551F94-A163-402E-A662-6ACB586E0287}" dt="2025-04-13T15:36:41.934" v="3" actId="47"/>
          <pc:sldLayoutMkLst>
            <pc:docMk/>
            <pc:sldMasterMk cId="3662540460" sldId="2147484164"/>
            <pc:sldLayoutMk cId="3043866679" sldId="2147484184"/>
          </pc:sldLayoutMkLst>
        </pc:sldLayoutChg>
        <pc:sldLayoutChg chg="add del">
          <pc:chgData name="Dave Fisher" userId="dce9f5d2d1bd1367" providerId="LiveId" clId="{07551F94-A163-402E-A662-6ACB586E0287}" dt="2025-04-13T16:15:06.584" v="968" actId="47"/>
          <pc:sldLayoutMkLst>
            <pc:docMk/>
            <pc:sldMasterMk cId="3662540460" sldId="2147484164"/>
            <pc:sldLayoutMk cId="2196522510" sldId="2147484187"/>
          </pc:sldLayoutMkLst>
        </pc:sldLayoutChg>
        <pc:sldLayoutChg chg="add del">
          <pc:chgData name="Dave Fisher" userId="dce9f5d2d1bd1367" providerId="LiveId" clId="{07551F94-A163-402E-A662-6ACB586E0287}" dt="2025-04-13T16:06:02.985" v="801" actId="47"/>
          <pc:sldLayoutMkLst>
            <pc:docMk/>
            <pc:sldMasterMk cId="3662540460" sldId="2147484164"/>
            <pc:sldLayoutMk cId="1568954103" sldId="2147484188"/>
          </pc:sldLayoutMkLst>
        </pc:sldLayoutChg>
        <pc:sldLayoutChg chg="add del">
          <pc:chgData name="Dave Fisher" userId="dce9f5d2d1bd1367" providerId="LiveId" clId="{07551F94-A163-402E-A662-6ACB586E0287}" dt="2025-04-13T16:05:56.843" v="800" actId="47"/>
          <pc:sldLayoutMkLst>
            <pc:docMk/>
            <pc:sldMasterMk cId="3662540460" sldId="2147484164"/>
            <pc:sldLayoutMk cId="1637018802" sldId="2147484189"/>
          </pc:sldLayoutMkLst>
        </pc:sldLayoutChg>
        <pc:sldLayoutChg chg="add del">
          <pc:chgData name="Dave Fisher" userId="dce9f5d2d1bd1367" providerId="LiveId" clId="{07551F94-A163-402E-A662-6ACB586E0287}" dt="2025-04-13T16:12:19.331" v="946" actId="47"/>
          <pc:sldLayoutMkLst>
            <pc:docMk/>
            <pc:sldMasterMk cId="3662540460" sldId="2147484164"/>
            <pc:sldLayoutMk cId="2844739348" sldId="2147484190"/>
          </pc:sldLayoutMkLst>
        </pc:sldLayoutChg>
        <pc:sldLayoutChg chg="add del">
          <pc:chgData name="Dave Fisher" userId="dce9f5d2d1bd1367" providerId="LiveId" clId="{07551F94-A163-402E-A662-6ACB586E0287}" dt="2025-04-13T16:12:21.381" v="947" actId="47"/>
          <pc:sldLayoutMkLst>
            <pc:docMk/>
            <pc:sldMasterMk cId="3662540460" sldId="2147484164"/>
            <pc:sldLayoutMk cId="254209850" sldId="2147484191"/>
          </pc:sldLayoutMkLst>
        </pc:sldLayoutChg>
        <pc:sldLayoutChg chg="add del">
          <pc:chgData name="Dave Fisher" userId="dce9f5d2d1bd1367" providerId="LiveId" clId="{07551F94-A163-402E-A662-6ACB586E0287}" dt="2025-04-13T16:12:22.957" v="948" actId="47"/>
          <pc:sldLayoutMkLst>
            <pc:docMk/>
            <pc:sldMasterMk cId="3662540460" sldId="2147484164"/>
            <pc:sldLayoutMk cId="3863151352" sldId="2147484192"/>
          </pc:sldLayoutMkLst>
        </pc:sldLayoutChg>
        <pc:sldLayoutChg chg="add del">
          <pc:chgData name="Dave Fisher" userId="dce9f5d2d1bd1367" providerId="LiveId" clId="{07551F94-A163-402E-A662-6ACB586E0287}" dt="2025-04-13T16:12:25.022" v="949" actId="47"/>
          <pc:sldLayoutMkLst>
            <pc:docMk/>
            <pc:sldMasterMk cId="3662540460" sldId="2147484164"/>
            <pc:sldLayoutMk cId="515263775" sldId="2147484193"/>
          </pc:sldLayoutMkLst>
        </pc:sldLayoutChg>
        <pc:sldLayoutChg chg="add del">
          <pc:chgData name="Dave Fisher" userId="dce9f5d2d1bd1367" providerId="LiveId" clId="{07551F94-A163-402E-A662-6ACB586E0287}" dt="2025-04-13T16:12:26.432" v="950" actId="47"/>
          <pc:sldLayoutMkLst>
            <pc:docMk/>
            <pc:sldMasterMk cId="3662540460" sldId="2147484164"/>
            <pc:sldLayoutMk cId="2219930228" sldId="214748419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6/13/2025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6/13/2025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576248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501160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56168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92819068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69138386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latin typeface="+mn-lt"/>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4597588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latin typeface="+mn-lt"/>
            </a:endParaRP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3174270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latin typeface="+mn-lt"/>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0665508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latin typeface="+mn-lt"/>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469297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latin typeface="+mn-lt"/>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8518433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latin typeface="+mn-lt"/>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9218840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endParaRPr lang="en-US" dirty="0">
              <a:latin typeface="+mn-lt"/>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642050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0504646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7269325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0181089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30090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03200824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97949306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latin typeface="+mn-lt"/>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5503792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60748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07435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2297724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895410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637018802"/>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en-US" dirty="0">
              <a:latin typeface="+mn-lt"/>
            </a:endParaRP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62540460"/>
      </p:ext>
    </p:extLst>
  </p:cSld>
  <p:clrMap bg1="dk1" tx1="lt1" bg2="dk2" tx2="lt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 id="2147484176" r:id="rId12"/>
    <p:sldLayoutId id="2147484177" r:id="rId13"/>
    <p:sldLayoutId id="2147484178" r:id="rId14"/>
    <p:sldLayoutId id="2147484179" r:id="rId15"/>
    <p:sldLayoutId id="2147484180" r:id="rId16"/>
    <p:sldLayoutId id="2147484181" r:id="rId17"/>
    <p:sldLayoutId id="2147484182" r:id="rId18"/>
    <p:sldLayoutId id="2147484185" r:id="rId19"/>
    <p:sldLayoutId id="2147484186" r:id="rId20"/>
    <p:sldLayoutId id="2147484188" r:id="rId21"/>
    <p:sldLayoutId id="2147484189" r:id="rId22"/>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0" userDrawn="1">
          <p15:clr>
            <a:srgbClr val="547EBF"/>
          </p15:clr>
        </p15:guide>
        <p15:guide id="2"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ogo&#10;&#10;AI-generated content may be incorrect.">
            <a:extLst>
              <a:ext uri="{FF2B5EF4-FFF2-40B4-BE49-F238E27FC236}">
                <a16:creationId xmlns:a16="http://schemas.microsoft.com/office/drawing/2014/main" id="{D2819B9D-7C1C-145A-7517-B3678B495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3132" y="622293"/>
            <a:ext cx="3848018" cy="3234944"/>
          </a:xfrm>
          <a:prstGeom prst="rect">
            <a:avLst/>
          </a:prstGeom>
        </p:spPr>
      </p:pic>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E60-587E-1D5C-8B50-ED3441BA49CE}"/>
              </a:ext>
            </a:extLst>
          </p:cNvPr>
          <p:cNvSpPr>
            <a:spLocks noGrp="1"/>
          </p:cNvSpPr>
          <p:nvPr>
            <p:ph type="ctrTitle"/>
          </p:nvPr>
        </p:nvSpPr>
        <p:spPr>
          <a:xfrm>
            <a:off x="5995035" y="430529"/>
            <a:ext cx="5791200" cy="361323"/>
          </a:xfrm>
        </p:spPr>
        <p:txBody>
          <a:bodyPr/>
          <a:lstStyle/>
          <a:p>
            <a:r>
              <a:rPr lang="en-US" sz="1800" dirty="0"/>
              <a:t>Commercial Property For SaLE Along 1-10</a:t>
            </a:r>
          </a:p>
        </p:txBody>
      </p:sp>
      <p:sp>
        <p:nvSpPr>
          <p:cNvPr id="3" name="Text Placeholder 2">
            <a:extLst>
              <a:ext uri="{FF2B5EF4-FFF2-40B4-BE49-F238E27FC236}">
                <a16:creationId xmlns:a16="http://schemas.microsoft.com/office/drawing/2014/main" id="{0E02AE9C-BA1D-195E-3B93-A5A0CC03D8F3}"/>
              </a:ext>
            </a:extLst>
          </p:cNvPr>
          <p:cNvSpPr>
            <a:spLocks noGrp="1"/>
          </p:cNvSpPr>
          <p:nvPr>
            <p:ph type="body" sz="quarter" idx="11"/>
          </p:nvPr>
        </p:nvSpPr>
        <p:spPr>
          <a:xfrm>
            <a:off x="5995035" y="1174219"/>
            <a:ext cx="6096000" cy="2639504"/>
          </a:xfrm>
        </p:spPr>
        <p:txBody>
          <a:bodyPr/>
          <a:lstStyle/>
          <a:p>
            <a:pPr algn="l">
              <a:spcBef>
                <a:spcPts val="0"/>
              </a:spcBef>
              <a:spcAft>
                <a:spcPts val="0"/>
              </a:spcAft>
              <a:buNone/>
            </a:pPr>
            <a:r>
              <a:rPr lang="en-US" sz="1400" i="0" dirty="0">
                <a:solidFill>
                  <a:srgbClr val="080809"/>
                </a:solidFill>
                <a:effectLst/>
                <a:latin typeface="Times New Roman" panose="02020603050405020304" pitchFamily="18" charset="0"/>
                <a:cs typeface="Times New Roman" panose="02020603050405020304" pitchFamily="18" charset="0"/>
              </a:rPr>
              <a:t>Commercial property for sale in Scott Louisiana along I-10.</a:t>
            </a:r>
          </a:p>
          <a:p>
            <a:pPr algn="l">
              <a:spcBef>
                <a:spcPts val="0"/>
              </a:spcBef>
              <a:spcAft>
                <a:spcPts val="0"/>
              </a:spcAft>
            </a:pPr>
            <a:r>
              <a:rPr lang="en-US" sz="1400" i="0" dirty="0">
                <a:solidFill>
                  <a:srgbClr val="080809"/>
                </a:solidFill>
                <a:effectLst/>
                <a:latin typeface="Times New Roman" panose="02020603050405020304" pitchFamily="18" charset="0"/>
                <a:cs typeface="Times New Roman" panose="02020603050405020304" pitchFamily="18" charset="0"/>
              </a:rPr>
              <a:t>108 contiguous acres that can be purchased together or separated into two 54-acre tracts</a:t>
            </a:r>
          </a:p>
          <a:p>
            <a:pPr algn="l">
              <a:spcBef>
                <a:spcPts val="0"/>
              </a:spcBef>
              <a:spcAft>
                <a:spcPts val="0"/>
              </a:spcAft>
            </a:pPr>
            <a:endParaRPr lang="en-US" sz="1400" i="0" dirty="0">
              <a:solidFill>
                <a:srgbClr val="080809"/>
              </a:solidFill>
              <a:effectLst/>
              <a:latin typeface="Times New Roman" panose="02020603050405020304" pitchFamily="18" charset="0"/>
              <a:cs typeface="Times New Roman" panose="02020603050405020304" pitchFamily="18" charset="0"/>
            </a:endParaRPr>
          </a:p>
          <a:p>
            <a:pPr algn="l">
              <a:spcBef>
                <a:spcPts val="0"/>
              </a:spcBef>
              <a:spcAft>
                <a:spcPts val="0"/>
              </a:spcAft>
            </a:pPr>
            <a:r>
              <a:rPr lang="en-US" sz="1400" i="0" dirty="0">
                <a:solidFill>
                  <a:srgbClr val="080809"/>
                </a:solidFill>
                <a:effectLst/>
                <a:latin typeface="Times New Roman" panose="02020603050405020304" pitchFamily="18" charset="0"/>
                <a:cs typeface="Times New Roman" panose="02020603050405020304" pitchFamily="18" charset="0"/>
              </a:rPr>
              <a:t>Scott has a growing population with $24 million in new developments of major infrastructure. Located in Lafayette Parish, Scott also has the lowest sales tax and city tax millage. Recent businesses near the property location includes Super1Foods, Tractor Supply Co. and Our Lady of Lourdes Emergency Center.</a:t>
            </a:r>
          </a:p>
          <a:p>
            <a:pPr algn="l">
              <a:spcBef>
                <a:spcPts val="0"/>
              </a:spcBef>
              <a:spcAft>
                <a:spcPts val="0"/>
              </a:spcAft>
            </a:pPr>
            <a:endParaRPr lang="en-US" sz="1400" dirty="0">
              <a:solidFill>
                <a:srgbClr val="080809"/>
              </a:solidFill>
              <a:latin typeface="Times New Roman" panose="02020603050405020304" pitchFamily="18" charset="0"/>
              <a:cs typeface="Times New Roman" panose="02020603050405020304" pitchFamily="18" charset="0"/>
            </a:endParaRPr>
          </a:p>
          <a:p>
            <a:pPr algn="l">
              <a:spcBef>
                <a:spcPts val="0"/>
              </a:spcBef>
              <a:spcAft>
                <a:spcPts val="0"/>
              </a:spcAft>
            </a:pPr>
            <a:r>
              <a:rPr lang="en-US" sz="1400" i="0" dirty="0">
                <a:solidFill>
                  <a:srgbClr val="080809"/>
                </a:solidFill>
                <a:effectLst/>
                <a:latin typeface="Times New Roman" panose="02020603050405020304" pitchFamily="18" charset="0"/>
                <a:cs typeface="Times New Roman" panose="02020603050405020304" pitchFamily="18" charset="0"/>
              </a:rPr>
              <a:t>Price: $25,000 per acre</a:t>
            </a:r>
          </a:p>
          <a:p>
            <a:endParaRPr lang="en-US" sz="1600" dirty="0"/>
          </a:p>
        </p:txBody>
      </p:sp>
      <p:pic>
        <p:nvPicPr>
          <p:cNvPr id="6" name="Picture Placeholder 5">
            <a:extLst>
              <a:ext uri="{FF2B5EF4-FFF2-40B4-BE49-F238E27FC236}">
                <a16:creationId xmlns:a16="http://schemas.microsoft.com/office/drawing/2014/main" id="{A622E27B-AA87-94FD-436F-D394D1712CDC}"/>
              </a:ext>
            </a:extLst>
          </p:cNvPr>
          <p:cNvPicPr>
            <a:picLocks noGrp="1" noChangeAspect="1"/>
          </p:cNvPicPr>
          <p:nvPr>
            <p:ph type="pic" sz="quarter" idx="12"/>
          </p:nvPr>
        </p:nvPicPr>
        <p:blipFill>
          <a:blip r:embed="rId3"/>
          <a:srcRect l="26327" r="26327"/>
          <a:stretch>
            <a:fillRect/>
          </a:stretch>
        </p:blipFill>
        <p:spPr>
          <a:prstGeom prst="rect">
            <a:avLst/>
          </a:prstGeom>
        </p:spPr>
      </p:pic>
      <p:sp>
        <p:nvSpPr>
          <p:cNvPr id="8" name="TextBox 7">
            <a:extLst>
              <a:ext uri="{FF2B5EF4-FFF2-40B4-BE49-F238E27FC236}">
                <a16:creationId xmlns:a16="http://schemas.microsoft.com/office/drawing/2014/main" id="{75E5347A-34EC-3F7A-0999-05392A592C04}"/>
              </a:ext>
            </a:extLst>
          </p:cNvPr>
          <p:cNvSpPr txBox="1"/>
          <p:nvPr/>
        </p:nvSpPr>
        <p:spPr>
          <a:xfrm>
            <a:off x="5866201" y="4196091"/>
            <a:ext cx="5920034" cy="223138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Approx 1400 feet of Interstate Frontage</a:t>
            </a:r>
          </a:p>
          <a:p>
            <a:pPr marL="285750" indent="-285750">
              <a:spcAft>
                <a:spcPts val="600"/>
              </a:spcAft>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Ideal site for various businesses</a:t>
            </a:r>
          </a:p>
          <a:p>
            <a:pPr marL="285750" indent="-285750">
              <a:spcAft>
                <a:spcPts val="600"/>
              </a:spcAft>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Great Location for local and national retail outlets or hotels</a:t>
            </a:r>
          </a:p>
          <a:p>
            <a:pPr marL="285750" indent="-285750">
              <a:spcAft>
                <a:spcPts val="600"/>
              </a:spcAft>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Greater than 58,000 automobiles travel on I-10 daily through Scott, Louisiana</a:t>
            </a:r>
          </a:p>
          <a:p>
            <a:pPr marL="285750" indent="-285750">
              <a:spcAft>
                <a:spcPts val="600"/>
              </a:spcAft>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New Buc-ee’s coming soon right down the road </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1440871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p:txBody>
          <a:bodyPr/>
          <a:lstStyle/>
          <a:p>
            <a:r>
              <a:rPr lang="en-US" dirty="0"/>
              <a:t>Engaging the audience</a:t>
            </a: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5" name="Content Placeholder 4">
            <a:extLst>
              <a:ext uri="{FF2B5EF4-FFF2-40B4-BE49-F238E27FC236}">
                <a16:creationId xmlns:a16="http://schemas.microsoft.com/office/drawing/2014/main" id="{FEFEFB0F-0890-43AC-CEB8-48B5C683CA5C}"/>
              </a:ext>
            </a:extLst>
          </p:cNvPr>
          <p:cNvPicPr>
            <a:picLocks noGrp="1" noChangeAspect="1"/>
          </p:cNvPicPr>
          <p:nvPr>
            <p:ph sz="quarter" idx="13"/>
          </p:nvPr>
        </p:nvPicPr>
        <p:blipFill>
          <a:blip r:embed="rId3"/>
          <a:stretch>
            <a:fillRect/>
          </a:stretch>
        </p:blipFill>
        <p:spPr>
          <a:xfrm>
            <a:off x="513976" y="472203"/>
            <a:ext cx="5070165" cy="3971308"/>
          </a:xfrm>
          <a:prstGeom prst="rect">
            <a:avLst/>
          </a:prstGeom>
        </p:spPr>
      </p:pic>
      <p:pic>
        <p:nvPicPr>
          <p:cNvPr id="6" name="Picture 5">
            <a:extLst>
              <a:ext uri="{FF2B5EF4-FFF2-40B4-BE49-F238E27FC236}">
                <a16:creationId xmlns:a16="http://schemas.microsoft.com/office/drawing/2014/main" id="{FA1CD990-B07F-2A1A-AD7A-73C66242D8C6}"/>
              </a:ext>
            </a:extLst>
          </p:cNvPr>
          <p:cNvPicPr>
            <a:picLocks noChangeAspect="1"/>
          </p:cNvPicPr>
          <p:nvPr/>
        </p:nvPicPr>
        <p:blipFill>
          <a:blip r:embed="rId4"/>
          <a:stretch>
            <a:fillRect/>
          </a:stretch>
        </p:blipFill>
        <p:spPr>
          <a:xfrm>
            <a:off x="6246829" y="472204"/>
            <a:ext cx="5048250" cy="3971307"/>
          </a:xfrm>
          <a:prstGeom prst="rect">
            <a:avLst/>
          </a:prstGeom>
        </p:spPr>
      </p:pic>
      <p:sp>
        <p:nvSpPr>
          <p:cNvPr id="8" name="TextBox 7">
            <a:extLst>
              <a:ext uri="{FF2B5EF4-FFF2-40B4-BE49-F238E27FC236}">
                <a16:creationId xmlns:a16="http://schemas.microsoft.com/office/drawing/2014/main" id="{350251BD-F6B9-9F23-BBE5-165DED31DCBA}"/>
              </a:ext>
            </a:extLst>
          </p:cNvPr>
          <p:cNvSpPr txBox="1"/>
          <p:nvPr/>
        </p:nvSpPr>
        <p:spPr>
          <a:xfrm>
            <a:off x="3661753" y="5074921"/>
            <a:ext cx="5500608" cy="523220"/>
          </a:xfrm>
          <a:prstGeom prst="rect">
            <a:avLst/>
          </a:prstGeom>
          <a:noFill/>
        </p:spPr>
        <p:txBody>
          <a:bodyPr wrap="non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Ariel View Of Each 54 Acre Tract </a:t>
            </a:r>
          </a:p>
        </p:txBody>
      </p:sp>
    </p:spTree>
    <p:extLst>
      <p:ext uri="{BB962C8B-B14F-4D97-AF65-F5344CB8AC3E}">
        <p14:creationId xmlns:p14="http://schemas.microsoft.com/office/powerpoint/2010/main" val="3200312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330A6C9C-63D1-4992-B760-435EF6A27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472CD18-D7D2-4DD8-87FB-A7A564C5C2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FEA8D90-CEC1-4C99-B9B2-A923F53BD4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DFE5E72-3155-4571-899B-68E964BE45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F73A57D-E499-4073-A0F1-3F9A0086AE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33" name="Rectangle 32">
            <a:extLst>
              <a:ext uri="{FF2B5EF4-FFF2-40B4-BE49-F238E27FC236}">
                <a16:creationId xmlns:a16="http://schemas.microsoft.com/office/drawing/2014/main" id="{BA5E6D9F-ADF6-4EDC-AEA3-327837B1C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684212" y="685799"/>
            <a:ext cx="5022003" cy="2971801"/>
          </a:xfrm>
        </p:spPr>
        <p:txBody>
          <a:bodyPr vert="horz" lIns="91440" tIns="45720" rIns="91440" bIns="45720" rtlCol="0" anchor="b">
            <a:normAutofit/>
          </a:bodyPr>
          <a:lstStyle/>
          <a:p>
            <a:pPr>
              <a:lnSpc>
                <a:spcPct val="90000"/>
              </a:lnSpc>
            </a:pPr>
            <a:r>
              <a:rPr lang="en-US" sz="4100">
                <a:solidFill>
                  <a:schemeClr val="tx1"/>
                </a:solidFill>
              </a:rPr>
              <a:t>Proposed New Roads and INTERSECTIONS IN Scott, Louisiana</a:t>
            </a:r>
          </a:p>
        </p:txBody>
      </p:sp>
      <p:sp>
        <p:nvSpPr>
          <p:cNvPr id="35" name="Rectangle 34">
            <a:extLst>
              <a:ext uri="{FF2B5EF4-FFF2-40B4-BE49-F238E27FC236}">
                <a16:creationId xmlns:a16="http://schemas.microsoft.com/office/drawing/2014/main" id="{9F46B8C3-F7F0-46EF-BA37-85EAC0A85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tx1"/>
          </a:solidFill>
          <a:ln>
            <a:noFill/>
          </a:ln>
          <a:effectLst>
            <a:innerShdw blurRad="63500" dist="31750" dir="108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14">
            <a:extLst>
              <a:ext uri="{FF2B5EF4-FFF2-40B4-BE49-F238E27FC236}">
                <a16:creationId xmlns:a16="http://schemas.microsoft.com/office/drawing/2014/main" id="{C68982BD-337F-1F28-F7D2-39AD60A232C9}"/>
              </a:ext>
            </a:extLst>
          </p:cNvPr>
          <p:cNvPicPr>
            <a:picLocks noGrp="1" noChangeAspect="1"/>
          </p:cNvPicPr>
          <p:nvPr>
            <p:ph sz="quarter" idx="15"/>
          </p:nvPr>
        </p:nvPicPr>
        <p:blipFill>
          <a:blip r:embed="rId3"/>
          <a:stretch>
            <a:fillRect/>
          </a:stretch>
        </p:blipFill>
        <p:spPr>
          <a:xfrm>
            <a:off x="6095998" y="8467"/>
            <a:ext cx="3012033" cy="3374813"/>
          </a:xfrm>
          <a:prstGeom prst="rect">
            <a:avLst/>
          </a:prstGeom>
        </p:spPr>
      </p:pic>
      <p:sp useBgFill="1">
        <p:nvSpPr>
          <p:cNvPr id="37" name="Rectangle 36">
            <a:extLst>
              <a:ext uri="{FF2B5EF4-FFF2-40B4-BE49-F238E27FC236}">
                <a16:creationId xmlns:a16="http://schemas.microsoft.com/office/drawing/2014/main" id="{5C4E602F-1A91-4F05-BC98-8DA3DA4956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383280"/>
            <a:ext cx="6096002"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Rectangle 38">
            <a:extLst>
              <a:ext uri="{FF2B5EF4-FFF2-40B4-BE49-F238E27FC236}">
                <a16:creationId xmlns:a16="http://schemas.microsoft.com/office/drawing/2014/main" id="{774886D3-C3E1-48CD-9231-B79CC5554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8280" y="0"/>
            <a:ext cx="91440" cy="3474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06500ED-939B-C769-974A-498F8FF37828}"/>
              </a:ext>
            </a:extLst>
          </p:cNvPr>
          <p:cNvPicPr>
            <a:picLocks noChangeAspect="1"/>
          </p:cNvPicPr>
          <p:nvPr/>
        </p:nvPicPr>
        <p:blipFill>
          <a:blip r:embed="rId4"/>
          <a:stretch>
            <a:fillRect/>
          </a:stretch>
        </p:blipFill>
        <p:spPr>
          <a:xfrm>
            <a:off x="9189720" y="0"/>
            <a:ext cx="2999105" cy="3383280"/>
          </a:xfrm>
          <a:prstGeom prst="rect">
            <a:avLst/>
          </a:prstGeom>
        </p:spPr>
      </p:pic>
      <p:pic>
        <p:nvPicPr>
          <p:cNvPr id="17" name="Picture 16">
            <a:extLst>
              <a:ext uri="{FF2B5EF4-FFF2-40B4-BE49-F238E27FC236}">
                <a16:creationId xmlns:a16="http://schemas.microsoft.com/office/drawing/2014/main" id="{74F02742-9C63-260C-671A-4CB34DEA3408}"/>
              </a:ext>
            </a:extLst>
          </p:cNvPr>
          <p:cNvPicPr>
            <a:picLocks noChangeAspect="1"/>
          </p:cNvPicPr>
          <p:nvPr/>
        </p:nvPicPr>
        <p:blipFill>
          <a:blip r:embed="rId5"/>
          <a:stretch>
            <a:fillRect/>
          </a:stretch>
        </p:blipFill>
        <p:spPr>
          <a:xfrm>
            <a:off x="6420908" y="3968737"/>
            <a:ext cx="5457202" cy="2395243"/>
          </a:xfrm>
          <a:prstGeom prst="rect">
            <a:avLst/>
          </a:prstGeom>
        </p:spPr>
      </p:pic>
    </p:spTree>
    <p:extLst>
      <p:ext uri="{BB962C8B-B14F-4D97-AF65-F5344CB8AC3E}">
        <p14:creationId xmlns:p14="http://schemas.microsoft.com/office/powerpoint/2010/main" val="888484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4AEF210-AC5C-6C04-CEEC-9A29EDB847C9}"/>
              </a:ext>
            </a:extLst>
          </p:cNvPr>
          <p:cNvPicPr>
            <a:picLocks noChangeAspect="1"/>
          </p:cNvPicPr>
          <p:nvPr/>
        </p:nvPicPr>
        <p:blipFill>
          <a:blip r:embed="rId3"/>
          <a:stretch>
            <a:fillRect/>
          </a:stretch>
        </p:blipFill>
        <p:spPr>
          <a:xfrm>
            <a:off x="734321" y="1922542"/>
            <a:ext cx="5485504" cy="3012916"/>
          </a:xfrm>
          <a:prstGeom prst="rect">
            <a:avLst/>
          </a:prstGeom>
        </p:spPr>
      </p:pic>
    </p:spTree>
    <p:extLst>
      <p:ext uri="{BB962C8B-B14F-4D97-AF65-F5344CB8AC3E}">
        <p14:creationId xmlns:p14="http://schemas.microsoft.com/office/powerpoint/2010/main" val="3088225330"/>
      </p:ext>
    </p:extLst>
  </p:cSld>
  <p:clrMapOvr>
    <a:masterClrMapping/>
  </p:clrMapOvr>
</p:sld>
</file>

<file path=ppt/theme/theme1.xml><?xml version="1.0" encoding="utf-8"?>
<a:theme xmlns:a="http://schemas.openxmlformats.org/drawingml/2006/main" name="Slice">
  <a:themeElements>
    <a:clrScheme name="Custom 4">
      <a:dk1>
        <a:sysClr val="windowText" lastClr="000000"/>
      </a:dk1>
      <a:lt1>
        <a:sysClr val="window" lastClr="FFFFFF"/>
      </a:lt1>
      <a:dk2>
        <a:srgbClr val="0F486F"/>
      </a:dk2>
      <a:lt2>
        <a:srgbClr val="052F61"/>
      </a:lt2>
      <a:accent1>
        <a:srgbClr val="052F61"/>
      </a:accent1>
      <a:accent2>
        <a:srgbClr val="0B3653"/>
      </a:accent2>
      <a:accent3>
        <a:srgbClr val="339933"/>
      </a:accent3>
      <a:accent4>
        <a:srgbClr val="339933"/>
      </a:accent4>
      <a:accent5>
        <a:srgbClr val="92D050"/>
      </a:accent5>
      <a:accent6>
        <a:srgbClr val="DDDDDD"/>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3.xml><?xml version="1.0" encoding="utf-8"?>
<ds:datastoreItem xmlns:ds="http://schemas.openxmlformats.org/officeDocument/2006/customXml" ds:itemID="{4F4B194E-8B30-4377-8C59-ECFB902D2A2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Slice</Template>
  <TotalTime>80</TotalTime>
  <Words>155</Words>
  <Application>Microsoft Office PowerPoint</Application>
  <PresentationFormat>Widescreen</PresentationFormat>
  <Paragraphs>20</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Slice</vt:lpstr>
      <vt:lpstr>PowerPoint Presentation</vt:lpstr>
      <vt:lpstr>Commercial Property For SaLE Along 1-10</vt:lpstr>
      <vt:lpstr>Engaging the audience</vt:lpstr>
      <vt:lpstr>Proposed New Roads and INTERSECTIONS IN Scott, Louisiana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Dave Fisher</dc:creator>
  <cp:lastModifiedBy>Dave Fisher</cp:lastModifiedBy>
  <cp:revision>1</cp:revision>
  <dcterms:created xsi:type="dcterms:W3CDTF">2025-04-13T15:26:11Z</dcterms:created>
  <dcterms:modified xsi:type="dcterms:W3CDTF">2025-06-13T12:44:58Z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