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191e47a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191e47a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5519474b8f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5519474b8f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weknowdirt.net" TargetMode="External"/><Relationship Id="rId4" Type="http://schemas.openxmlformats.org/officeDocument/2006/relationships/hyperlink" Target="mailto:managerlandpros@gmail.com" TargetMode="External"/><Relationship Id="rId5" Type="http://schemas.openxmlformats.org/officeDocument/2006/relationships/hyperlink" Target="mailto:thatfieldrealtor@gmail.com" TargetMode="External"/><Relationship Id="rId6" Type="http://schemas.openxmlformats.org/officeDocument/2006/relationships/image" Target="../media/image3.png"/><Relationship Id="rId7" Type="http://schemas.openxmlformats.org/officeDocument/2006/relationships/image" Target="../media/image5.jpg"/><Relationship Id="rId8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4.jpg"/><Relationship Id="rId9" Type="http://schemas.openxmlformats.org/officeDocument/2006/relationships/image" Target="../media/image8.jpg"/><Relationship Id="rId5" Type="http://schemas.openxmlformats.org/officeDocument/2006/relationships/image" Target="../media/image6.jpg"/><Relationship Id="rId6" Type="http://schemas.openxmlformats.org/officeDocument/2006/relationships/image" Target="../media/image7.jpg"/><Relationship Id="rId7" Type="http://schemas.openxmlformats.org/officeDocument/2006/relationships/image" Target="../media/image9.jpg"/><Relationship Id="rId8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097175" y="191200"/>
            <a:ext cx="2603100" cy="17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Talia Hatfield, Salesperson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United Country Land Pros LLC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19771 Highway 136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Memphis, MO 63555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/>
              <a:t>Cell:    660-216-3078</a:t>
            </a:r>
            <a:endParaRPr b="1"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Office: 660-465-2971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Fax:    660-465-2972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hlink"/>
                </a:solidFill>
                <a:hlinkClick r:id="rId3"/>
              </a:rPr>
              <a:t>www.weknowdirt.net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hlink"/>
                </a:solidFill>
                <a:hlinkClick r:id="rId4"/>
              </a:rPr>
              <a:t>managerlandpros@gmail.com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hlink"/>
                </a:solidFill>
                <a:hlinkClick r:id="rId5"/>
              </a:rPr>
              <a:t>thatfieldrealtor@gmail.com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55" name="Google Shape;55;p13"/>
          <p:cNvSpPr txBox="1"/>
          <p:nvPr/>
        </p:nvSpPr>
        <p:spPr>
          <a:xfrm>
            <a:off x="6390950" y="3807700"/>
            <a:ext cx="2540100" cy="11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4935550" y="1688975"/>
            <a:ext cx="4185600" cy="33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</a:rPr>
              <a:t>Price:  $299,99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</a:rPr>
              <a:t>Listing # 24066-23010</a:t>
            </a:r>
            <a:endParaRPr sz="18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5.8 acre lot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1693 sq ft home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2 bed 2 bath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2 non-conforming rooms in the walk-out basement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Oversized 2 car garage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Great location being only 3.5 miles from the four lane Highway 27 at Wayland, MO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The </a:t>
            </a:r>
            <a:r>
              <a:rPr lang="en">
                <a:solidFill>
                  <a:schemeClr val="dk1"/>
                </a:solidFill>
              </a:rPr>
              <a:t>home</a:t>
            </a:r>
            <a:r>
              <a:rPr lang="en">
                <a:solidFill>
                  <a:schemeClr val="dk1"/>
                </a:solidFill>
              </a:rPr>
              <a:t> has been newly renovated </a:t>
            </a:r>
            <a:r>
              <a:rPr lang="en">
                <a:solidFill>
                  <a:schemeClr val="dk1"/>
                </a:solidFill>
              </a:rPr>
              <a:t>with</a:t>
            </a:r>
            <a:r>
              <a:rPr lang="en">
                <a:solidFill>
                  <a:schemeClr val="dk1"/>
                </a:solidFill>
              </a:rPr>
              <a:t> several major upgades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00275" y="53450"/>
            <a:ext cx="4230773" cy="88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b="0" l="0" r="0" t="9469"/>
          <a:stretch/>
        </p:blipFill>
        <p:spPr>
          <a:xfrm>
            <a:off x="155800" y="123276"/>
            <a:ext cx="1894851" cy="2144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5800" y="2368950"/>
            <a:ext cx="3953900" cy="262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2963" y="2043375"/>
            <a:ext cx="4518077" cy="105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59175" y="3316475"/>
            <a:ext cx="3225651" cy="1827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25" y="3284487"/>
            <a:ext cx="2837207" cy="1890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06813" y="3252500"/>
            <a:ext cx="2837181" cy="1890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7750" y="152400"/>
            <a:ext cx="2608502" cy="1738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73554" y="152400"/>
            <a:ext cx="2608502" cy="1738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267749" y="152402"/>
            <a:ext cx="2608502" cy="17385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